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8" r:id="rId13"/>
    <p:sldId id="264" r:id="rId14"/>
    <p:sldId id="265" r:id="rId15"/>
    <p:sldId id="266" r:id="rId16"/>
    <p:sldId id="26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9DCF"/>
    <a:srgbClr val="FDC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5D0536-738A-4D95-BF1C-B7BE811C12AC}" v="36" dt="2021-05-04T16:47:10.5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273" autoAdjust="0"/>
    <p:restoredTop sz="90201" autoAdjust="0"/>
  </p:normalViewPr>
  <p:slideViewPr>
    <p:cSldViewPr snapToGrid="0">
      <p:cViewPr varScale="1">
        <p:scale>
          <a:sx n="74" d="100"/>
          <a:sy n="74" d="100"/>
        </p:scale>
        <p:origin x="40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Flanders" userId="2a5bd21b3cb9458f" providerId="LiveId" clId="{EC57BD21-D6A5-4728-8CDA-1E5BE9CB575F}"/>
    <pc:docChg chg="modSld">
      <pc:chgData name="Anna Flanders" userId="2a5bd21b3cb9458f" providerId="LiveId" clId="{EC57BD21-D6A5-4728-8CDA-1E5BE9CB575F}" dt="2021-04-30T09:03:31.432" v="5" actId="1076"/>
      <pc:docMkLst>
        <pc:docMk/>
      </pc:docMkLst>
      <pc:sldChg chg="modSp mod">
        <pc:chgData name="Anna Flanders" userId="2a5bd21b3cb9458f" providerId="LiveId" clId="{EC57BD21-D6A5-4728-8CDA-1E5BE9CB575F}" dt="2021-04-30T09:03:31.432" v="5" actId="1076"/>
        <pc:sldMkLst>
          <pc:docMk/>
          <pc:sldMk cId="3621701666" sldId="259"/>
        </pc:sldMkLst>
        <pc:picChg chg="mod">
          <ac:chgData name="Anna Flanders" userId="2a5bd21b3cb9458f" providerId="LiveId" clId="{EC57BD21-D6A5-4728-8CDA-1E5BE9CB575F}" dt="2021-04-30T09:03:31.432" v="5" actId="1076"/>
          <ac:picMkLst>
            <pc:docMk/>
            <pc:sldMk cId="3621701666" sldId="259"/>
            <ac:picMk id="7" creationId="{A66C4DA2-3CC5-48D1-9C98-DA7810925693}"/>
          </ac:picMkLst>
        </pc:picChg>
      </pc:sldChg>
      <pc:sldChg chg="modSp mod">
        <pc:chgData name="Anna Flanders" userId="2a5bd21b3cb9458f" providerId="LiveId" clId="{EC57BD21-D6A5-4728-8CDA-1E5BE9CB575F}" dt="2021-04-30T09:03:20.536" v="3" actId="1076"/>
        <pc:sldMkLst>
          <pc:docMk/>
          <pc:sldMk cId="2783274690" sldId="261"/>
        </pc:sldMkLst>
        <pc:picChg chg="mod">
          <ac:chgData name="Anna Flanders" userId="2a5bd21b3cb9458f" providerId="LiveId" clId="{EC57BD21-D6A5-4728-8CDA-1E5BE9CB575F}" dt="2021-04-30T09:03:20.536" v="3" actId="1076"/>
          <ac:picMkLst>
            <pc:docMk/>
            <pc:sldMk cId="2783274690" sldId="261"/>
            <ac:picMk id="16" creationId="{9EE058A1-49B7-485C-9651-8C3EE02FDE3D}"/>
          </ac:picMkLst>
        </pc:picChg>
        <pc:picChg chg="mod">
          <ac:chgData name="Anna Flanders" userId="2a5bd21b3cb9458f" providerId="LiveId" clId="{EC57BD21-D6A5-4728-8CDA-1E5BE9CB575F}" dt="2021-04-30T09:03:12.994" v="1" actId="1076"/>
          <ac:picMkLst>
            <pc:docMk/>
            <pc:sldMk cId="2783274690" sldId="261"/>
            <ac:picMk id="20" creationId="{A6384D96-5EE4-448D-965B-53EF2002E1D0}"/>
          </ac:picMkLst>
        </pc:picChg>
      </pc:sldChg>
    </pc:docChg>
  </pc:docChgLst>
  <pc:docChgLst>
    <pc:chgData name="Anna Flanders" userId="2a5bd21b3cb9458f" providerId="LiveId" clId="{605D0536-738A-4D95-BF1C-B7BE811C12AC}"/>
    <pc:docChg chg="undo custSel modSld">
      <pc:chgData name="Anna Flanders" userId="2a5bd21b3cb9458f" providerId="LiveId" clId="{605D0536-738A-4D95-BF1C-B7BE811C12AC}" dt="2021-05-04T16:47:51.971" v="177" actId="14100"/>
      <pc:docMkLst>
        <pc:docMk/>
      </pc:docMkLst>
      <pc:sldChg chg="addSp delSp modSp mod">
        <pc:chgData name="Anna Flanders" userId="2a5bd21b3cb9458f" providerId="LiveId" clId="{605D0536-738A-4D95-BF1C-B7BE811C12AC}" dt="2021-05-04T16:22:57.971" v="2" actId="27614"/>
        <pc:sldMkLst>
          <pc:docMk/>
          <pc:sldMk cId="3533126521" sldId="256"/>
        </pc:sldMkLst>
        <pc:picChg chg="del">
          <ac:chgData name="Anna Flanders" userId="2a5bd21b3cb9458f" providerId="LiveId" clId="{605D0536-738A-4D95-BF1C-B7BE811C12AC}" dt="2021-05-04T16:22:55.905" v="0" actId="478"/>
          <ac:picMkLst>
            <pc:docMk/>
            <pc:sldMk cId="3533126521" sldId="256"/>
            <ac:picMk id="5" creationId="{AA628F62-1C1C-448D-9A32-B51CB05FBA9F}"/>
          </ac:picMkLst>
        </pc:picChg>
        <pc:picChg chg="add mod">
          <ac:chgData name="Anna Flanders" userId="2a5bd21b3cb9458f" providerId="LiveId" clId="{605D0536-738A-4D95-BF1C-B7BE811C12AC}" dt="2021-05-04T16:22:57.971" v="2" actId="27614"/>
          <ac:picMkLst>
            <pc:docMk/>
            <pc:sldMk cId="3533126521" sldId="256"/>
            <ac:picMk id="6" creationId="{F71CD5E6-0362-42C9-85BF-A917DC5E29BF}"/>
          </ac:picMkLst>
        </pc:picChg>
      </pc:sldChg>
      <pc:sldChg chg="addSp delSp modSp mod">
        <pc:chgData name="Anna Flanders" userId="2a5bd21b3cb9458f" providerId="LiveId" clId="{605D0536-738A-4D95-BF1C-B7BE811C12AC}" dt="2021-05-04T16:25:11.670" v="17" actId="20577"/>
        <pc:sldMkLst>
          <pc:docMk/>
          <pc:sldMk cId="976354777" sldId="257"/>
        </pc:sldMkLst>
        <pc:spChg chg="mod">
          <ac:chgData name="Anna Flanders" userId="2a5bd21b3cb9458f" providerId="LiveId" clId="{605D0536-738A-4D95-BF1C-B7BE811C12AC}" dt="2021-05-04T16:25:11.670" v="17" actId="20577"/>
          <ac:spMkLst>
            <pc:docMk/>
            <pc:sldMk cId="976354777" sldId="257"/>
            <ac:spMk id="4" creationId="{FC2DCD8B-657E-4220-B431-8A15DC9E059C}"/>
          </ac:spMkLst>
        </pc:spChg>
        <pc:picChg chg="add mod ord">
          <ac:chgData name="Anna Flanders" userId="2a5bd21b3cb9458f" providerId="LiveId" clId="{605D0536-738A-4D95-BF1C-B7BE811C12AC}" dt="2021-05-04T16:24:42.332" v="7" actId="167"/>
          <ac:picMkLst>
            <pc:docMk/>
            <pc:sldMk cId="976354777" sldId="257"/>
            <ac:picMk id="3" creationId="{C7714E76-6744-4170-98C5-DCB301DC6283}"/>
          </ac:picMkLst>
        </pc:picChg>
        <pc:picChg chg="del">
          <ac:chgData name="Anna Flanders" userId="2a5bd21b3cb9458f" providerId="LiveId" clId="{605D0536-738A-4D95-BF1C-B7BE811C12AC}" dt="2021-05-04T16:24:39.059" v="3" actId="478"/>
          <ac:picMkLst>
            <pc:docMk/>
            <pc:sldMk cId="976354777" sldId="257"/>
            <ac:picMk id="11" creationId="{896B359F-1650-4B7B-AA19-9B2F6C93DB15}"/>
          </ac:picMkLst>
        </pc:picChg>
      </pc:sldChg>
      <pc:sldChg chg="addSp delSp modSp mod">
        <pc:chgData name="Anna Flanders" userId="2a5bd21b3cb9458f" providerId="LiveId" clId="{605D0536-738A-4D95-BF1C-B7BE811C12AC}" dt="2021-05-04T16:34:33.271" v="107" actId="1076"/>
        <pc:sldMkLst>
          <pc:docMk/>
          <pc:sldMk cId="140937772" sldId="258"/>
        </pc:sldMkLst>
        <pc:spChg chg="del">
          <ac:chgData name="Anna Flanders" userId="2a5bd21b3cb9458f" providerId="LiveId" clId="{605D0536-738A-4D95-BF1C-B7BE811C12AC}" dt="2021-05-04T16:25:49.557" v="23" actId="478"/>
          <ac:spMkLst>
            <pc:docMk/>
            <pc:sldMk cId="140937772" sldId="258"/>
            <ac:spMk id="2" creationId="{509340F6-BD04-43DE-93CE-ED1CDDA793DE}"/>
          </ac:spMkLst>
        </pc:spChg>
        <pc:spChg chg="add del mod">
          <ac:chgData name="Anna Flanders" userId="2a5bd21b3cb9458f" providerId="LiveId" clId="{605D0536-738A-4D95-BF1C-B7BE811C12AC}" dt="2021-05-04T16:25:45.494" v="19"/>
          <ac:spMkLst>
            <pc:docMk/>
            <pc:sldMk cId="140937772" sldId="258"/>
            <ac:spMk id="4" creationId="{3308229A-2076-4AED-8E16-B029CABD2F59}"/>
          </ac:spMkLst>
        </pc:spChg>
        <pc:spChg chg="add del">
          <ac:chgData name="Anna Flanders" userId="2a5bd21b3cb9458f" providerId="LiveId" clId="{605D0536-738A-4D95-BF1C-B7BE811C12AC}" dt="2021-05-04T16:33:31.657" v="102" actId="22"/>
          <ac:spMkLst>
            <pc:docMk/>
            <pc:sldMk cId="140937772" sldId="258"/>
            <ac:spMk id="12" creationId="{DD159E9F-1B22-46A0-862C-FA9EC0578344}"/>
          </ac:spMkLst>
        </pc:spChg>
        <pc:picChg chg="del">
          <ac:chgData name="Anna Flanders" userId="2a5bd21b3cb9458f" providerId="LiveId" clId="{605D0536-738A-4D95-BF1C-B7BE811C12AC}" dt="2021-05-04T16:25:45.046" v="18" actId="478"/>
          <ac:picMkLst>
            <pc:docMk/>
            <pc:sldMk cId="140937772" sldId="258"/>
            <ac:picMk id="5" creationId="{EF4B7AC2-09F8-469F-9B93-2FAA61D0AAE4}"/>
          </ac:picMkLst>
        </pc:picChg>
        <pc:picChg chg="mod">
          <ac:chgData name="Anna Flanders" userId="2a5bd21b3cb9458f" providerId="LiveId" clId="{605D0536-738A-4D95-BF1C-B7BE811C12AC}" dt="2021-05-04T16:34:30.518" v="106" actId="14100"/>
          <ac:picMkLst>
            <pc:docMk/>
            <pc:sldMk cId="140937772" sldId="258"/>
            <ac:picMk id="7" creationId="{79F797B6-0E88-4E30-8243-D9879FCFE8DA}"/>
          </ac:picMkLst>
        </pc:picChg>
        <pc:picChg chg="add mod ord">
          <ac:chgData name="Anna Flanders" userId="2a5bd21b3cb9458f" providerId="LiveId" clId="{605D0536-738A-4D95-BF1C-B7BE811C12AC}" dt="2021-05-04T16:25:57.624" v="26" actId="167"/>
          <ac:picMkLst>
            <pc:docMk/>
            <pc:sldMk cId="140937772" sldId="258"/>
            <ac:picMk id="8" creationId="{33CC1163-9BEE-4119-8A27-26013D41EB89}"/>
          </ac:picMkLst>
        </pc:picChg>
        <pc:picChg chg="mod">
          <ac:chgData name="Anna Flanders" userId="2a5bd21b3cb9458f" providerId="LiveId" clId="{605D0536-738A-4D95-BF1C-B7BE811C12AC}" dt="2021-05-04T16:34:33.271" v="107" actId="1076"/>
          <ac:picMkLst>
            <pc:docMk/>
            <pc:sldMk cId="140937772" sldId="258"/>
            <ac:picMk id="9" creationId="{1C382A8D-5B01-42C7-AD03-4F5C7BCE1B10}"/>
          </ac:picMkLst>
        </pc:picChg>
        <pc:picChg chg="mod">
          <ac:chgData name="Anna Flanders" userId="2a5bd21b3cb9458f" providerId="LiveId" clId="{605D0536-738A-4D95-BF1C-B7BE811C12AC}" dt="2021-05-04T16:34:18.484" v="104" actId="14100"/>
          <ac:picMkLst>
            <pc:docMk/>
            <pc:sldMk cId="140937772" sldId="258"/>
            <ac:picMk id="11" creationId="{D5EE3BCF-ABF9-4DB5-94B8-86593B3DEFDF}"/>
          </ac:picMkLst>
        </pc:picChg>
      </pc:sldChg>
      <pc:sldChg chg="addSp delSp modSp mod">
        <pc:chgData name="Anna Flanders" userId="2a5bd21b3cb9458f" providerId="LiveId" clId="{605D0536-738A-4D95-BF1C-B7BE811C12AC}" dt="2021-05-04T16:35:11.942" v="123" actId="14826"/>
        <pc:sldMkLst>
          <pc:docMk/>
          <pc:sldMk cId="3621701666" sldId="259"/>
        </pc:sldMkLst>
        <pc:spChg chg="del">
          <ac:chgData name="Anna Flanders" userId="2a5bd21b3cb9458f" providerId="LiveId" clId="{605D0536-738A-4D95-BF1C-B7BE811C12AC}" dt="2021-05-04T16:27:24.568" v="42" actId="478"/>
          <ac:spMkLst>
            <pc:docMk/>
            <pc:sldMk cId="3621701666" sldId="259"/>
            <ac:spMk id="2" creationId="{612E1B6B-3D56-4FF1-A99A-5598352C4ED8}"/>
          </ac:spMkLst>
        </pc:spChg>
        <pc:spChg chg="add del mod">
          <ac:chgData name="Anna Flanders" userId="2a5bd21b3cb9458f" providerId="LiveId" clId="{605D0536-738A-4D95-BF1C-B7BE811C12AC}" dt="2021-05-04T16:27:20.321" v="38"/>
          <ac:spMkLst>
            <pc:docMk/>
            <pc:sldMk cId="3621701666" sldId="259"/>
            <ac:spMk id="4" creationId="{273977FD-EF68-4097-B1FB-68FCABC1A806}"/>
          </ac:spMkLst>
        </pc:spChg>
        <pc:spChg chg="mod">
          <ac:chgData name="Anna Flanders" userId="2a5bd21b3cb9458f" providerId="LiveId" clId="{605D0536-738A-4D95-BF1C-B7BE811C12AC}" dt="2021-05-04T16:34:52.796" v="121" actId="20577"/>
          <ac:spMkLst>
            <pc:docMk/>
            <pc:sldMk cId="3621701666" sldId="259"/>
            <ac:spMk id="8" creationId="{513423CE-1F16-42B6-A638-E7BABD6C01AF}"/>
          </ac:spMkLst>
        </pc:spChg>
        <pc:picChg chg="del">
          <ac:chgData name="Anna Flanders" userId="2a5bd21b3cb9458f" providerId="LiveId" clId="{605D0536-738A-4D95-BF1C-B7BE811C12AC}" dt="2021-05-04T16:27:19.819" v="37" actId="478"/>
          <ac:picMkLst>
            <pc:docMk/>
            <pc:sldMk cId="3621701666" sldId="259"/>
            <ac:picMk id="5" creationId="{5E01F966-7C01-416B-A679-00E42B75326D}"/>
          </ac:picMkLst>
        </pc:picChg>
        <pc:picChg chg="mod">
          <ac:chgData name="Anna Flanders" userId="2a5bd21b3cb9458f" providerId="LiveId" clId="{605D0536-738A-4D95-BF1C-B7BE811C12AC}" dt="2021-05-04T16:35:11.942" v="123" actId="14826"/>
          <ac:picMkLst>
            <pc:docMk/>
            <pc:sldMk cId="3621701666" sldId="259"/>
            <ac:picMk id="7" creationId="{A66C4DA2-3CC5-48D1-9C98-DA7810925693}"/>
          </ac:picMkLst>
        </pc:picChg>
        <pc:picChg chg="add mod ord">
          <ac:chgData name="Anna Flanders" userId="2a5bd21b3cb9458f" providerId="LiveId" clId="{605D0536-738A-4D95-BF1C-B7BE811C12AC}" dt="2021-05-04T16:27:30.014" v="44" actId="14100"/>
          <ac:picMkLst>
            <pc:docMk/>
            <pc:sldMk cId="3621701666" sldId="259"/>
            <ac:picMk id="9" creationId="{63259EE2-3062-4D3C-9961-4B4BF79621FF}"/>
          </ac:picMkLst>
        </pc:picChg>
      </pc:sldChg>
      <pc:sldChg chg="addSp delSp modSp mod">
        <pc:chgData name="Anna Flanders" userId="2a5bd21b3cb9458f" providerId="LiveId" clId="{605D0536-738A-4D95-BF1C-B7BE811C12AC}" dt="2021-05-04T16:28:12.709" v="48" actId="962"/>
        <pc:sldMkLst>
          <pc:docMk/>
          <pc:sldMk cId="4075319885" sldId="260"/>
        </pc:sldMkLst>
        <pc:picChg chg="add mod">
          <ac:chgData name="Anna Flanders" userId="2a5bd21b3cb9458f" providerId="LiveId" clId="{605D0536-738A-4D95-BF1C-B7BE811C12AC}" dt="2021-05-04T16:28:12.709" v="48" actId="962"/>
          <ac:picMkLst>
            <pc:docMk/>
            <pc:sldMk cId="4075319885" sldId="260"/>
            <ac:picMk id="3" creationId="{86A69411-FAA1-42AB-8ABC-FB767F1288A8}"/>
          </ac:picMkLst>
        </pc:picChg>
        <pc:picChg chg="del">
          <ac:chgData name="Anna Flanders" userId="2a5bd21b3cb9458f" providerId="LiveId" clId="{605D0536-738A-4D95-BF1C-B7BE811C12AC}" dt="2021-05-04T16:28:11.134" v="45" actId="478"/>
          <ac:picMkLst>
            <pc:docMk/>
            <pc:sldMk cId="4075319885" sldId="260"/>
            <ac:picMk id="8" creationId="{8FB6FF96-D8BF-4515-8600-C274109BDC9C}"/>
          </ac:picMkLst>
        </pc:picChg>
      </pc:sldChg>
      <pc:sldChg chg="addSp delSp modSp mod delAnim modAnim">
        <pc:chgData name="Anna Flanders" userId="2a5bd21b3cb9458f" providerId="LiveId" clId="{605D0536-738A-4D95-BF1C-B7BE811C12AC}" dt="2021-05-04T16:37:56.962" v="144"/>
        <pc:sldMkLst>
          <pc:docMk/>
          <pc:sldMk cId="2783274690" sldId="261"/>
        </pc:sldMkLst>
        <pc:picChg chg="add mod ord">
          <ac:chgData name="Anna Flanders" userId="2a5bd21b3cb9458f" providerId="LiveId" clId="{605D0536-738A-4D95-BF1C-B7BE811C12AC}" dt="2021-05-04T16:28:28.013" v="53" actId="167"/>
          <ac:picMkLst>
            <pc:docMk/>
            <pc:sldMk cId="2783274690" sldId="261"/>
            <ac:picMk id="3" creationId="{686A044C-3C5F-4C6D-BB31-FF6150F918EF}"/>
          </ac:picMkLst>
        </pc:picChg>
        <pc:picChg chg="add mod modCrop">
          <ac:chgData name="Anna Flanders" userId="2a5bd21b3cb9458f" providerId="LiveId" clId="{605D0536-738A-4D95-BF1C-B7BE811C12AC}" dt="2021-05-04T16:37:44.890" v="142" actId="1076"/>
          <ac:picMkLst>
            <pc:docMk/>
            <pc:sldMk cId="2783274690" sldId="261"/>
            <ac:picMk id="5" creationId="{6BADF24D-3D7F-4005-A297-C7DB7BBAB611}"/>
          </ac:picMkLst>
        </pc:picChg>
        <pc:picChg chg="del">
          <ac:chgData name="Anna Flanders" userId="2a5bd21b3cb9458f" providerId="LiveId" clId="{605D0536-738A-4D95-BF1C-B7BE811C12AC}" dt="2021-05-04T16:28:23.081" v="49" actId="478"/>
          <ac:picMkLst>
            <pc:docMk/>
            <pc:sldMk cId="2783274690" sldId="261"/>
            <ac:picMk id="12" creationId="{1F3EB542-6A68-41D2-9731-523608D54145}"/>
          </ac:picMkLst>
        </pc:picChg>
        <pc:picChg chg="mod">
          <ac:chgData name="Anna Flanders" userId="2a5bd21b3cb9458f" providerId="LiveId" clId="{605D0536-738A-4D95-BF1C-B7BE811C12AC}" dt="2021-05-04T16:36:56.020" v="130" actId="1076"/>
          <ac:picMkLst>
            <pc:docMk/>
            <pc:sldMk cId="2783274690" sldId="261"/>
            <ac:picMk id="13" creationId="{0CB7E3ED-CDB6-42F5-8D72-2DF53B47FAE5}"/>
          </ac:picMkLst>
        </pc:picChg>
        <pc:picChg chg="add mod modCrop">
          <ac:chgData name="Anna Flanders" userId="2a5bd21b3cb9458f" providerId="LiveId" clId="{605D0536-738A-4D95-BF1C-B7BE811C12AC}" dt="2021-05-04T16:37:33.910" v="139" actId="1076"/>
          <ac:picMkLst>
            <pc:docMk/>
            <pc:sldMk cId="2783274690" sldId="261"/>
            <ac:picMk id="14" creationId="{FCF64F07-336F-4FD1-934F-E8B7F78B7278}"/>
          </ac:picMkLst>
        </pc:picChg>
        <pc:picChg chg="mod">
          <ac:chgData name="Anna Flanders" userId="2a5bd21b3cb9458f" providerId="LiveId" clId="{605D0536-738A-4D95-BF1C-B7BE811C12AC}" dt="2021-05-04T16:36:42.673" v="128" actId="14100"/>
          <ac:picMkLst>
            <pc:docMk/>
            <pc:sldMk cId="2783274690" sldId="261"/>
            <ac:picMk id="15" creationId="{6C1967A9-3FE7-4E93-AC11-13ACFF7D70B1}"/>
          </ac:picMkLst>
        </pc:picChg>
        <pc:picChg chg="del">
          <ac:chgData name="Anna Flanders" userId="2a5bd21b3cb9458f" providerId="LiveId" clId="{605D0536-738A-4D95-BF1C-B7BE811C12AC}" dt="2021-05-04T16:37:15.300" v="132" actId="478"/>
          <ac:picMkLst>
            <pc:docMk/>
            <pc:sldMk cId="2783274690" sldId="261"/>
            <ac:picMk id="16" creationId="{9EE058A1-49B7-485C-9651-8C3EE02FDE3D}"/>
          </ac:picMkLst>
        </pc:picChg>
        <pc:picChg chg="mod">
          <ac:chgData name="Anna Flanders" userId="2a5bd21b3cb9458f" providerId="LiveId" clId="{605D0536-738A-4D95-BF1C-B7BE811C12AC}" dt="2021-05-04T16:36:37.431" v="127" actId="14100"/>
          <ac:picMkLst>
            <pc:docMk/>
            <pc:sldMk cId="2783274690" sldId="261"/>
            <ac:picMk id="17" creationId="{AB724BFE-826D-4E16-A5B4-2A1540C02051}"/>
          </ac:picMkLst>
        </pc:picChg>
        <pc:picChg chg="del">
          <ac:chgData name="Anna Flanders" userId="2a5bd21b3cb9458f" providerId="LiveId" clId="{605D0536-738A-4D95-BF1C-B7BE811C12AC}" dt="2021-05-04T16:37:14.301" v="131" actId="478"/>
          <ac:picMkLst>
            <pc:docMk/>
            <pc:sldMk cId="2783274690" sldId="261"/>
            <ac:picMk id="20" creationId="{A6384D96-5EE4-448D-965B-53EF2002E1D0}"/>
          </ac:picMkLst>
        </pc:picChg>
      </pc:sldChg>
      <pc:sldChg chg="addSp delSp modSp mod">
        <pc:chgData name="Anna Flanders" userId="2a5bd21b3cb9458f" providerId="LiveId" clId="{605D0536-738A-4D95-BF1C-B7BE811C12AC}" dt="2021-05-04T16:39:10.724" v="149" actId="1076"/>
        <pc:sldMkLst>
          <pc:docMk/>
          <pc:sldMk cId="3699948878" sldId="262"/>
        </pc:sldMkLst>
        <pc:spChg chg="del">
          <ac:chgData name="Anna Flanders" userId="2a5bd21b3cb9458f" providerId="LiveId" clId="{605D0536-738A-4D95-BF1C-B7BE811C12AC}" dt="2021-05-04T16:26:16.888" v="32" actId="478"/>
          <ac:spMkLst>
            <pc:docMk/>
            <pc:sldMk cId="3699948878" sldId="262"/>
            <ac:spMk id="2" creationId="{AE5F2E6B-6EFF-44DD-A54D-3E9C2017BF9E}"/>
          </ac:spMkLst>
        </pc:spChg>
        <pc:spChg chg="add del mod">
          <ac:chgData name="Anna Flanders" userId="2a5bd21b3cb9458f" providerId="LiveId" clId="{605D0536-738A-4D95-BF1C-B7BE811C12AC}" dt="2021-05-04T16:26:13.325" v="28"/>
          <ac:spMkLst>
            <pc:docMk/>
            <pc:sldMk cId="3699948878" sldId="262"/>
            <ac:spMk id="4" creationId="{77847DEA-F1E1-416D-970B-AFD641C51E12}"/>
          </ac:spMkLst>
        </pc:spChg>
        <pc:picChg chg="add mod ord">
          <ac:chgData name="Anna Flanders" userId="2a5bd21b3cb9458f" providerId="LiveId" clId="{605D0536-738A-4D95-BF1C-B7BE811C12AC}" dt="2021-05-04T16:26:25.455" v="35" actId="167"/>
          <ac:picMkLst>
            <pc:docMk/>
            <pc:sldMk cId="3699948878" sldId="262"/>
            <ac:picMk id="6" creationId="{34A2FE0A-CA26-4433-9AE4-14B6153B723F}"/>
          </ac:picMkLst>
        </pc:picChg>
        <pc:picChg chg="del">
          <ac:chgData name="Anna Flanders" userId="2a5bd21b3cb9458f" providerId="LiveId" clId="{605D0536-738A-4D95-BF1C-B7BE811C12AC}" dt="2021-05-04T16:26:12.816" v="27" actId="478"/>
          <ac:picMkLst>
            <pc:docMk/>
            <pc:sldMk cId="3699948878" sldId="262"/>
            <ac:picMk id="9" creationId="{C4954D73-ED61-4ABB-9E43-A614C5B69641}"/>
          </ac:picMkLst>
        </pc:picChg>
        <pc:picChg chg="mod">
          <ac:chgData name="Anna Flanders" userId="2a5bd21b3cb9458f" providerId="LiveId" clId="{605D0536-738A-4D95-BF1C-B7BE811C12AC}" dt="2021-05-04T16:39:10.724" v="149" actId="1076"/>
          <ac:picMkLst>
            <pc:docMk/>
            <pc:sldMk cId="3699948878" sldId="262"/>
            <ac:picMk id="11" creationId="{B9FF0083-D893-483F-A91B-9D7D4313E4EF}"/>
          </ac:picMkLst>
        </pc:picChg>
        <pc:picChg chg="mod">
          <ac:chgData name="Anna Flanders" userId="2a5bd21b3cb9458f" providerId="LiveId" clId="{605D0536-738A-4D95-BF1C-B7BE811C12AC}" dt="2021-05-04T16:39:10.724" v="149" actId="1076"/>
          <ac:picMkLst>
            <pc:docMk/>
            <pc:sldMk cId="3699948878" sldId="262"/>
            <ac:picMk id="13" creationId="{BDEEA5F1-12FA-4B80-9311-F951A952A364}"/>
          </ac:picMkLst>
        </pc:picChg>
        <pc:picChg chg="mod">
          <ac:chgData name="Anna Flanders" userId="2a5bd21b3cb9458f" providerId="LiveId" clId="{605D0536-738A-4D95-BF1C-B7BE811C12AC}" dt="2021-05-04T16:39:10.724" v="149" actId="1076"/>
          <ac:picMkLst>
            <pc:docMk/>
            <pc:sldMk cId="3699948878" sldId="262"/>
            <ac:picMk id="17" creationId="{60D13655-5CF6-4A16-9BE2-024F150A53BE}"/>
          </ac:picMkLst>
        </pc:picChg>
      </pc:sldChg>
      <pc:sldChg chg="addSp delSp modSp mod">
        <pc:chgData name="Anna Flanders" userId="2a5bd21b3cb9458f" providerId="LiveId" clId="{605D0536-738A-4D95-BF1C-B7BE811C12AC}" dt="2021-05-04T16:39:57.696" v="161" actId="20577"/>
        <pc:sldMkLst>
          <pc:docMk/>
          <pc:sldMk cId="760548434" sldId="263"/>
        </pc:sldMkLst>
        <pc:spChg chg="mod">
          <ac:chgData name="Anna Flanders" userId="2a5bd21b3cb9458f" providerId="LiveId" clId="{605D0536-738A-4D95-BF1C-B7BE811C12AC}" dt="2021-05-04T16:39:57.696" v="161" actId="20577"/>
          <ac:spMkLst>
            <pc:docMk/>
            <pc:sldMk cId="760548434" sldId="263"/>
            <ac:spMk id="11" creationId="{DC0EFBF7-0906-443F-AD0D-16DD50FEDEDA}"/>
          </ac:spMkLst>
        </pc:spChg>
        <pc:picChg chg="add mod ord">
          <ac:chgData name="Anna Flanders" userId="2a5bd21b3cb9458f" providerId="LiveId" clId="{605D0536-738A-4D95-BF1C-B7BE811C12AC}" dt="2021-05-04T16:28:49.875" v="58" actId="167"/>
          <ac:picMkLst>
            <pc:docMk/>
            <pc:sldMk cId="760548434" sldId="263"/>
            <ac:picMk id="3" creationId="{E3D07DBA-724B-4B30-A987-D675CF3CC0EB}"/>
          </ac:picMkLst>
        </pc:picChg>
        <pc:picChg chg="mod">
          <ac:chgData name="Anna Flanders" userId="2a5bd21b3cb9458f" providerId="LiveId" clId="{605D0536-738A-4D95-BF1C-B7BE811C12AC}" dt="2021-05-04T16:39:35.888" v="151" actId="1076"/>
          <ac:picMkLst>
            <pc:docMk/>
            <pc:sldMk cId="760548434" sldId="263"/>
            <ac:picMk id="7" creationId="{9D0E43FA-524D-434D-8E8C-326B404F79BD}"/>
          </ac:picMkLst>
        </pc:picChg>
        <pc:picChg chg="del">
          <ac:chgData name="Anna Flanders" userId="2a5bd21b3cb9458f" providerId="LiveId" clId="{605D0536-738A-4D95-BF1C-B7BE811C12AC}" dt="2021-05-04T16:28:47.007" v="54" actId="478"/>
          <ac:picMkLst>
            <pc:docMk/>
            <pc:sldMk cId="760548434" sldId="263"/>
            <ac:picMk id="9" creationId="{688C3017-1139-4C54-A17E-2B30E33B93DE}"/>
          </ac:picMkLst>
        </pc:picChg>
        <pc:picChg chg="mod">
          <ac:chgData name="Anna Flanders" userId="2a5bd21b3cb9458f" providerId="LiveId" clId="{605D0536-738A-4D95-BF1C-B7BE811C12AC}" dt="2021-05-04T16:39:51.822" v="153" actId="1076"/>
          <ac:picMkLst>
            <pc:docMk/>
            <pc:sldMk cId="760548434" sldId="263"/>
            <ac:picMk id="12" creationId="{F3CB834C-46D7-4668-AF1E-D1FCBA3627A5}"/>
          </ac:picMkLst>
        </pc:picChg>
      </pc:sldChg>
      <pc:sldChg chg="addSp delSp modSp mod">
        <pc:chgData name="Anna Flanders" userId="2a5bd21b3cb9458f" providerId="LiveId" clId="{605D0536-738A-4D95-BF1C-B7BE811C12AC}" dt="2021-05-04T16:29:24.457" v="69" actId="14100"/>
        <pc:sldMkLst>
          <pc:docMk/>
          <pc:sldMk cId="1725695918" sldId="264"/>
        </pc:sldMkLst>
        <pc:spChg chg="add del mod">
          <ac:chgData name="Anna Flanders" userId="2a5bd21b3cb9458f" providerId="LiveId" clId="{605D0536-738A-4D95-BF1C-B7BE811C12AC}" dt="2021-05-04T16:29:20.260" v="65"/>
          <ac:spMkLst>
            <pc:docMk/>
            <pc:sldMk cId="1725695918" sldId="264"/>
            <ac:spMk id="4" creationId="{D198B40A-577A-4805-93EE-BF35660A7779}"/>
          </ac:spMkLst>
        </pc:spChg>
        <pc:picChg chg="del">
          <ac:chgData name="Anna Flanders" userId="2a5bd21b3cb9458f" providerId="LiveId" clId="{605D0536-738A-4D95-BF1C-B7BE811C12AC}" dt="2021-05-04T16:29:19.834" v="64" actId="478"/>
          <ac:picMkLst>
            <pc:docMk/>
            <pc:sldMk cId="1725695918" sldId="264"/>
            <ac:picMk id="5" creationId="{E82A8E4E-B5C5-406A-AAB6-7BB39DF84C97}"/>
          </ac:picMkLst>
        </pc:picChg>
        <pc:picChg chg="add mod">
          <ac:chgData name="Anna Flanders" userId="2a5bd21b3cb9458f" providerId="LiveId" clId="{605D0536-738A-4D95-BF1C-B7BE811C12AC}" dt="2021-05-04T16:29:24.457" v="69" actId="14100"/>
          <ac:picMkLst>
            <pc:docMk/>
            <pc:sldMk cId="1725695918" sldId="264"/>
            <ac:picMk id="7" creationId="{C27DD957-2D78-47E5-82E7-1FDA1C992295}"/>
          </ac:picMkLst>
        </pc:picChg>
      </pc:sldChg>
      <pc:sldChg chg="addSp delSp modSp mod">
        <pc:chgData name="Anna Flanders" userId="2a5bd21b3cb9458f" providerId="LiveId" clId="{605D0536-738A-4D95-BF1C-B7BE811C12AC}" dt="2021-05-04T16:30:01.750" v="77" actId="14100"/>
        <pc:sldMkLst>
          <pc:docMk/>
          <pc:sldMk cId="1847000833" sldId="265"/>
        </pc:sldMkLst>
        <pc:spChg chg="add del mod">
          <ac:chgData name="Anna Flanders" userId="2a5bd21b3cb9458f" providerId="LiveId" clId="{605D0536-738A-4D95-BF1C-B7BE811C12AC}" dt="2021-05-04T16:29:47.541" v="71"/>
          <ac:spMkLst>
            <pc:docMk/>
            <pc:sldMk cId="1847000833" sldId="265"/>
            <ac:spMk id="4" creationId="{0B846B7C-3A82-49B6-8BF4-7622F32D0735}"/>
          </ac:spMkLst>
        </pc:spChg>
        <pc:picChg chg="add mod">
          <ac:chgData name="Anna Flanders" userId="2a5bd21b3cb9458f" providerId="LiveId" clId="{605D0536-738A-4D95-BF1C-B7BE811C12AC}" dt="2021-05-04T16:30:01.750" v="77" actId="14100"/>
          <ac:picMkLst>
            <pc:docMk/>
            <pc:sldMk cId="1847000833" sldId="265"/>
            <ac:picMk id="6" creationId="{19E83AEE-5A09-457C-83A0-B44413177D0F}"/>
          </ac:picMkLst>
        </pc:picChg>
        <pc:picChg chg="del">
          <ac:chgData name="Anna Flanders" userId="2a5bd21b3cb9458f" providerId="LiveId" clId="{605D0536-738A-4D95-BF1C-B7BE811C12AC}" dt="2021-05-04T16:29:47.241" v="70" actId="478"/>
          <ac:picMkLst>
            <pc:docMk/>
            <pc:sldMk cId="1847000833" sldId="265"/>
            <ac:picMk id="8" creationId="{409389CF-2B6F-4EA7-AC78-20FBAF054238}"/>
          </ac:picMkLst>
        </pc:picChg>
      </pc:sldChg>
      <pc:sldChg chg="addSp delSp modSp mod">
        <pc:chgData name="Anna Flanders" userId="2a5bd21b3cb9458f" providerId="LiveId" clId="{605D0536-738A-4D95-BF1C-B7BE811C12AC}" dt="2021-05-04T16:47:51.971" v="177" actId="14100"/>
        <pc:sldMkLst>
          <pc:docMk/>
          <pc:sldMk cId="1325940374" sldId="266"/>
        </pc:sldMkLst>
        <pc:spChg chg="del">
          <ac:chgData name="Anna Flanders" userId="2a5bd21b3cb9458f" providerId="LiveId" clId="{605D0536-738A-4D95-BF1C-B7BE811C12AC}" dt="2021-05-04T16:30:09.066" v="79" actId="478"/>
          <ac:spMkLst>
            <pc:docMk/>
            <pc:sldMk cId="1325940374" sldId="266"/>
            <ac:spMk id="2" creationId="{2E8C5EA9-9DA8-49F3-AECC-1C623B869ADE}"/>
          </ac:spMkLst>
        </pc:spChg>
        <pc:spChg chg="add del mod">
          <ac:chgData name="Anna Flanders" userId="2a5bd21b3cb9458f" providerId="LiveId" clId="{605D0536-738A-4D95-BF1C-B7BE811C12AC}" dt="2021-05-04T16:30:10.770" v="80" actId="478"/>
          <ac:spMkLst>
            <pc:docMk/>
            <pc:sldMk cId="1325940374" sldId="266"/>
            <ac:spMk id="4" creationId="{AC52BF06-E0D3-4FB8-A4FF-049E304E67C8}"/>
          </ac:spMkLst>
        </pc:spChg>
        <pc:picChg chg="add mod ord">
          <ac:chgData name="Anna Flanders" userId="2a5bd21b3cb9458f" providerId="LiveId" clId="{605D0536-738A-4D95-BF1C-B7BE811C12AC}" dt="2021-05-04T16:44:37.174" v="167" actId="167"/>
          <ac:picMkLst>
            <pc:docMk/>
            <pc:sldMk cId="1325940374" sldId="266"/>
            <ac:picMk id="6" creationId="{5BD4C63C-9EA6-4B7D-AA34-0173094DFE87}"/>
          </ac:picMkLst>
        </pc:picChg>
        <pc:picChg chg="del">
          <ac:chgData name="Anna Flanders" userId="2a5bd21b3cb9458f" providerId="LiveId" clId="{605D0536-738A-4D95-BF1C-B7BE811C12AC}" dt="2021-05-04T16:30:05.574" v="78" actId="478"/>
          <ac:picMkLst>
            <pc:docMk/>
            <pc:sldMk cId="1325940374" sldId="266"/>
            <ac:picMk id="9" creationId="{E2AA566D-3218-4F54-968B-639CD1B7457A}"/>
          </ac:picMkLst>
        </pc:picChg>
        <pc:picChg chg="mod">
          <ac:chgData name="Anna Flanders" userId="2a5bd21b3cb9458f" providerId="LiveId" clId="{605D0536-738A-4D95-BF1C-B7BE811C12AC}" dt="2021-05-04T16:47:28.541" v="175" actId="1076"/>
          <ac:picMkLst>
            <pc:docMk/>
            <pc:sldMk cId="1325940374" sldId="266"/>
            <ac:picMk id="11" creationId="{F899F584-8630-411F-8028-8A6557E2C222}"/>
          </ac:picMkLst>
        </pc:picChg>
        <pc:picChg chg="mod">
          <ac:chgData name="Anna Flanders" userId="2a5bd21b3cb9458f" providerId="LiveId" clId="{605D0536-738A-4D95-BF1C-B7BE811C12AC}" dt="2021-05-04T16:47:46.862" v="176" actId="14100"/>
          <ac:picMkLst>
            <pc:docMk/>
            <pc:sldMk cId="1325940374" sldId="266"/>
            <ac:picMk id="13" creationId="{1C218F4A-568D-4D8D-8A5B-8230475434DC}"/>
          </ac:picMkLst>
        </pc:picChg>
        <pc:picChg chg="mod">
          <ac:chgData name="Anna Flanders" userId="2a5bd21b3cb9458f" providerId="LiveId" clId="{605D0536-738A-4D95-BF1C-B7BE811C12AC}" dt="2021-05-04T16:47:51.971" v="177" actId="14100"/>
          <ac:picMkLst>
            <pc:docMk/>
            <pc:sldMk cId="1325940374" sldId="266"/>
            <ac:picMk id="15" creationId="{B2704FB4-AB4E-4309-B720-EB76FF6283AC}"/>
          </ac:picMkLst>
        </pc:picChg>
      </pc:sldChg>
      <pc:sldChg chg="addSp delSp modSp mod">
        <pc:chgData name="Anna Flanders" userId="2a5bd21b3cb9458f" providerId="LiveId" clId="{605D0536-738A-4D95-BF1C-B7BE811C12AC}" dt="2021-05-04T16:32:34.949" v="98" actId="1076"/>
        <pc:sldMkLst>
          <pc:docMk/>
          <pc:sldMk cId="4259708861" sldId="267"/>
        </pc:sldMkLst>
        <pc:spChg chg="mod">
          <ac:chgData name="Anna Flanders" userId="2a5bd21b3cb9458f" providerId="LiveId" clId="{605D0536-738A-4D95-BF1C-B7BE811C12AC}" dt="2021-05-04T16:32:34.949" v="98" actId="1076"/>
          <ac:spMkLst>
            <pc:docMk/>
            <pc:sldMk cId="4259708861" sldId="267"/>
            <ac:spMk id="2" creationId="{7250BC96-F519-4923-BCFA-63DE2CC9628F}"/>
          </ac:spMkLst>
        </pc:spChg>
        <pc:spChg chg="add del mod">
          <ac:chgData name="Anna Flanders" userId="2a5bd21b3cb9458f" providerId="LiveId" clId="{605D0536-738A-4D95-BF1C-B7BE811C12AC}" dt="2021-05-04T16:31:41.136" v="85" actId="478"/>
          <ac:spMkLst>
            <pc:docMk/>
            <pc:sldMk cId="4259708861" sldId="267"/>
            <ac:spMk id="4" creationId="{84B86963-48A4-4FED-BC3E-5331B95DC0A4}"/>
          </ac:spMkLst>
        </pc:spChg>
        <pc:picChg chg="del">
          <ac:chgData name="Anna Flanders" userId="2a5bd21b3cb9458f" providerId="LiveId" clId="{605D0536-738A-4D95-BF1C-B7BE811C12AC}" dt="2021-05-04T16:31:32.098" v="84" actId="478"/>
          <ac:picMkLst>
            <pc:docMk/>
            <pc:sldMk cId="4259708861" sldId="267"/>
            <ac:picMk id="5" creationId="{6BB1AF41-A81D-47E3-B76C-7EB08DA9D447}"/>
          </ac:picMkLst>
        </pc:picChg>
        <pc:picChg chg="add mod ord">
          <ac:chgData name="Anna Flanders" userId="2a5bd21b3cb9458f" providerId="LiveId" clId="{605D0536-738A-4D95-BF1C-B7BE811C12AC}" dt="2021-05-04T16:31:46.684" v="89" actId="167"/>
          <ac:picMkLst>
            <pc:docMk/>
            <pc:sldMk cId="4259708861" sldId="267"/>
            <ac:picMk id="7" creationId="{813E9D73-CBF3-4DC6-AE5A-4F56C08F4036}"/>
          </ac:picMkLst>
        </pc:picChg>
      </pc:sldChg>
      <pc:sldChg chg="addSp delSp modSp mod">
        <pc:chgData name="Anna Flanders" userId="2a5bd21b3cb9458f" providerId="LiveId" clId="{605D0536-738A-4D95-BF1C-B7BE811C12AC}" dt="2021-05-04T16:44:18.647" v="166" actId="14100"/>
        <pc:sldMkLst>
          <pc:docMk/>
          <pc:sldMk cId="4217383984" sldId="268"/>
        </pc:sldMkLst>
        <pc:picChg chg="add mod ord">
          <ac:chgData name="Anna Flanders" userId="2a5bd21b3cb9458f" providerId="LiveId" clId="{605D0536-738A-4D95-BF1C-B7BE811C12AC}" dt="2021-05-04T16:29:07.321" v="63" actId="167"/>
          <ac:picMkLst>
            <pc:docMk/>
            <pc:sldMk cId="4217383984" sldId="268"/>
            <ac:picMk id="3" creationId="{B75046A0-9456-4B92-9E1D-DB02ECA0A8D8}"/>
          </ac:picMkLst>
        </pc:picChg>
        <pc:picChg chg="mod">
          <ac:chgData name="Anna Flanders" userId="2a5bd21b3cb9458f" providerId="LiveId" clId="{605D0536-738A-4D95-BF1C-B7BE811C12AC}" dt="2021-05-04T16:44:18.647" v="166" actId="14100"/>
          <ac:picMkLst>
            <pc:docMk/>
            <pc:sldMk cId="4217383984" sldId="268"/>
            <ac:picMk id="7" creationId="{89C713C9-5A2F-4C86-AB26-1EEC2A7E13F2}"/>
          </ac:picMkLst>
        </pc:picChg>
        <pc:picChg chg="mod">
          <ac:chgData name="Anna Flanders" userId="2a5bd21b3cb9458f" providerId="LiveId" clId="{605D0536-738A-4D95-BF1C-B7BE811C12AC}" dt="2021-05-04T16:43:45.290" v="163" actId="14826"/>
          <ac:picMkLst>
            <pc:docMk/>
            <pc:sldMk cId="4217383984" sldId="268"/>
            <ac:picMk id="9" creationId="{662587BC-2CDC-4F67-814C-F74B23FD214A}"/>
          </ac:picMkLst>
        </pc:picChg>
        <pc:picChg chg="del">
          <ac:chgData name="Anna Flanders" userId="2a5bd21b3cb9458f" providerId="LiveId" clId="{605D0536-738A-4D95-BF1C-B7BE811C12AC}" dt="2021-05-04T16:29:05.102" v="59" actId="478"/>
          <ac:picMkLst>
            <pc:docMk/>
            <pc:sldMk cId="4217383984" sldId="268"/>
            <ac:picMk id="10" creationId="{60A3C042-9E63-4691-A072-5BE1AD538CFD}"/>
          </ac:picMkLst>
        </pc:picChg>
        <pc:picChg chg="mod">
          <ac:chgData name="Anna Flanders" userId="2a5bd21b3cb9458f" providerId="LiveId" clId="{605D0536-738A-4D95-BF1C-B7BE811C12AC}" dt="2021-05-04T16:43:59.962" v="164" actId="14826"/>
          <ac:picMkLst>
            <pc:docMk/>
            <pc:sldMk cId="4217383984" sldId="268"/>
            <ac:picMk id="11" creationId="{D46E7C52-6EC7-4149-931B-42987F0474C4}"/>
          </ac:picMkLst>
        </pc:picChg>
        <pc:picChg chg="mod">
          <ac:chgData name="Anna Flanders" userId="2a5bd21b3cb9458f" providerId="LiveId" clId="{605D0536-738A-4D95-BF1C-B7BE811C12AC}" dt="2021-05-04T16:44:08.661" v="165" actId="14826"/>
          <ac:picMkLst>
            <pc:docMk/>
            <pc:sldMk cId="4217383984" sldId="268"/>
            <ac:picMk id="13" creationId="{5C96307B-503D-4766-9432-5056F4D0E5B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7EAADF-8E85-4236-8B0E-ED58AB5E6479}" type="datetimeFigureOut">
              <a:rPr lang="en-US" smtClean="0"/>
              <a:t>5/4/2021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DF445A-92FF-4BB0-BBF3-CEFC7FD0F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786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F445A-92FF-4BB0-BBF3-CEFC7FD0F1B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595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F445A-92FF-4BB0-BBF3-CEFC7FD0F1B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270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6289D-04E1-4A3F-87C2-14E5A98ECA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CCF1C8-A6F4-473B-ADD9-7D4FB935FD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459203-B370-43D3-9138-61723EDBE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5480D-7E8A-4DBA-80AA-404D4A0E71D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9FF690-28F6-4FF5-8490-41ABF1662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C5862-A9BE-4D3B-A506-11A5BC073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0297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110F5-BF22-4094-AE46-408DFB8C4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C28D87-0A78-4662-94C8-4C496E1ACC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967338-3E30-403F-B822-5B93D56BF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5480D-7E8A-4DBA-80AA-404D4A0E71D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28B20-8A32-4395-B93C-C8CFEF90C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A0DEDE-87B1-42BF-9B43-3960E1C40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0707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5442DB6-0D42-4322-ABAC-133E93E10C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3DDA14-DF0C-4712-A423-CA56006340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11CDFC-6DDF-442A-961C-317AE8235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5480D-7E8A-4DBA-80AA-404D4A0E71D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FA4676-57E8-43B2-A7AA-03D3CA022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B16427-FAC8-4191-8BC2-A544EDB42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4460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32B89-BC51-477A-B956-ECFA9F0F8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DF7B0-0435-497B-A7EE-0C5CE3989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B9DDF9-03EC-43BC-A6B0-1AC3B8BA4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5480D-7E8A-4DBA-80AA-404D4A0E71D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3E1F04-0668-44CC-876A-72E9F309D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962BC7-1D71-436F-A5A8-731BE81B6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205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4CA29-97B5-4C6F-A623-1E0F65905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82DB04-D6B2-4424-B89F-7DBC065424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2BD89F-7FD6-4834-AAFB-64A3A8AC9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5480D-7E8A-4DBA-80AA-404D4A0E71D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C0B04-5329-4DD6-9C82-8D63EC48E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4DC577-3B6B-4448-AED5-FD5D472B3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3126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CD14B-D636-4790-BB93-2B26EC0EC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304E97-40BC-411B-88A6-29ADBAADDA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E37772-19BA-4D94-BD87-A40D1AC655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56A428-98CF-49FA-A3F4-409CF9B9A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5480D-7E8A-4DBA-80AA-404D4A0E71D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651AB5-6B81-4983-85A5-5EB3B59B5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29062C-3F64-4FC3-86D4-7A6C43498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2621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07688-62E5-410B-93E7-DD6598C3B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0F15CA-316B-4B07-869C-8275687C48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7F1F5A-9850-41B6-B1D4-5038A312A2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E0977A-0FC1-47D3-99EB-897A6E0CC3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1FE6A6-F223-4ED6-9ADE-579DF1B67F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1682D2-82DC-4D7B-9368-B6727909D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5480D-7E8A-4DBA-80AA-404D4A0E71D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57F681-7DA8-4FFE-BBAB-FECF4859D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DA0C9D-F80D-4AE3-BD2D-6503F8D4D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6753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B5FBD4-B861-495A-BED9-1D4AFBEC5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12863B-F156-42CA-BDD5-1CC3889A7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5480D-7E8A-4DBA-80AA-404D4A0E71D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6667F3-0FE4-444D-AC80-B197FDB51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5ED52A-2DBF-4F26-BFF3-D9B8E8359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78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F110B6-5BAA-473F-BE4A-68E71752C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5480D-7E8A-4DBA-80AA-404D4A0E71D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805CC3-56DA-4B85-922E-4FE1CF6EC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C08D6C-002F-4466-9B6C-6E18A8C55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59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93A471-E286-4687-A3F6-6762EB2F5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D2768-2DD7-464A-99FB-22AC5A674D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D34B03-55DD-4F1F-AE64-01F7465482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25B9B8-F7A0-4C37-9B97-C8D3E84DE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5480D-7E8A-4DBA-80AA-404D4A0E71D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F418D0-AA0E-436F-919D-4C6C17AD5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1BC776-70D5-4121-8C25-62B146DBB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8163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1A7A8A-B550-4791-9999-2F8130F84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23C8EE-587A-4F22-B53E-B74FBF5F7C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58CFDC-EB71-4FDD-BEE0-6EE8D647EE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8DBBF0-1E3F-48C7-A289-BF4B80DC6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5480D-7E8A-4DBA-80AA-404D4A0E71D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8B59B3-52B5-4A94-862F-9FCDB59A7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BDFC62-25BB-4F45-8223-AE2B0C7A0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941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678C41-02D8-4614-B1BB-CD4C0A2FE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FFA749-D2F5-4F69-98B4-CC70183611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D1B7F9-7011-40D5-A1F6-F5488D1817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F5480D-7E8A-4DBA-80AA-404D4A0E71D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DD4D70-7BC3-4E07-84A7-B9C6F5E936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FB1442-2D32-43DC-9E59-6ACB11A31D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F19F6-463A-4A60-B72F-4698E2F6F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247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3CA7E-9E25-4FDA-92E3-B4852B123F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DB6A36-CEF7-4943-8AE9-BB33798947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A picture containing calendar&#10;&#10;Description automatically generated">
            <a:extLst>
              <a:ext uri="{FF2B5EF4-FFF2-40B4-BE49-F238E27FC236}">
                <a16:creationId xmlns:a16="http://schemas.microsoft.com/office/drawing/2014/main" id="{F71CD5E6-0362-42C9-85BF-A917DC5E2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126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2ABE3-559F-4CE8-805B-65C54A260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Content Placeholder 6" descr="Diagram&#10;&#10;Description automatically generated">
            <a:extLst>
              <a:ext uri="{FF2B5EF4-FFF2-40B4-BE49-F238E27FC236}">
                <a16:creationId xmlns:a16="http://schemas.microsoft.com/office/drawing/2014/main" id="{C27DD957-2D78-47E5-82E7-1FDA1C9922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8" cy="6858000"/>
          </a:xfrm>
        </p:spPr>
      </p:pic>
    </p:spTree>
    <p:extLst>
      <p:ext uri="{BB962C8B-B14F-4D97-AF65-F5344CB8AC3E}">
        <p14:creationId xmlns:p14="http://schemas.microsoft.com/office/powerpoint/2010/main" val="17256959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2D144AB-BA23-403B-9DFE-0EB2CE551FD1}"/>
              </a:ext>
            </a:extLst>
          </p:cNvPr>
          <p:cNvSpPr txBox="1"/>
          <p:nvPr/>
        </p:nvSpPr>
        <p:spPr>
          <a:xfrm>
            <a:off x="5410200" y="2143125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the</a:t>
            </a:r>
            <a:endParaRPr lang="en-US" dirty="0"/>
          </a:p>
        </p:txBody>
      </p:sp>
      <p:pic>
        <p:nvPicPr>
          <p:cNvPr id="6" name="Content Placeholder 5" descr="Text&#10;&#10;Description automatically generated">
            <a:extLst>
              <a:ext uri="{FF2B5EF4-FFF2-40B4-BE49-F238E27FC236}">
                <a16:creationId xmlns:a16="http://schemas.microsoft.com/office/drawing/2014/main" id="{19E83AEE-5A09-457C-83A0-B44413177D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18470008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5BD4C63C-9EA6-4B7D-AA34-0173094DFE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899F584-8630-411F-8028-8A6557E2C2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86891" y="4197990"/>
            <a:ext cx="4878528" cy="3629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C218F4A-568D-4D8D-8A5B-8230475434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86889" y="4739081"/>
            <a:ext cx="5465924" cy="363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2704FB4-AB4E-4309-B720-EB76FF6283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86890" y="5264557"/>
            <a:ext cx="4887736" cy="3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94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13E9D73-CBF3-4DC6-AE5A-4F56C08F40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50BC96-F519-4923-BCFA-63DE2CC96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392" y="2684219"/>
            <a:ext cx="10463213" cy="1489562"/>
          </a:xfrm>
        </p:spPr>
        <p:txBody>
          <a:bodyPr>
            <a:noAutofit/>
          </a:bodyPr>
          <a:lstStyle/>
          <a:p>
            <a:pPr algn="ctr"/>
            <a:r>
              <a:rPr lang="nl-NL" sz="3600" b="1" dirty="0">
                <a:latin typeface="Roboto Condensed" panose="02000000000000000000" pitchFamily="2" charset="0"/>
                <a:ea typeface="Roboto Condensed" panose="02000000000000000000" pitchFamily="2" charset="0"/>
                <a:cs typeface="Arial" panose="020B0604020202020204" pitchFamily="34" charset="0"/>
              </a:rPr>
              <a:t>Leraren, u kunt hier extra informatie toevoegen waarmee u uw leerlingen met hun missie kunt helpen!</a:t>
            </a:r>
            <a:endParaRPr lang="en-GB" sz="3600" b="1" dirty="0">
              <a:latin typeface="Roboto Condensed" panose="02000000000000000000" pitchFamily="2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708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background with text&#10;&#10;Description automatically generated with low confidence">
            <a:extLst>
              <a:ext uri="{FF2B5EF4-FFF2-40B4-BE49-F238E27FC236}">
                <a16:creationId xmlns:a16="http://schemas.microsoft.com/office/drawing/2014/main" id="{C7714E76-6744-4170-98C5-DCB301DC62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C2DCD8B-657E-4220-B431-8A15DC9E059C}"/>
              </a:ext>
            </a:extLst>
          </p:cNvPr>
          <p:cNvSpPr txBox="1"/>
          <p:nvPr/>
        </p:nvSpPr>
        <p:spPr>
          <a:xfrm>
            <a:off x="6774236" y="6534439"/>
            <a:ext cx="6036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err="1">
                <a:latin typeface="Arial" panose="020B0604020202020204" pitchFamily="34" charset="0"/>
                <a:cs typeface="Arial" panose="020B0604020202020204" pitchFamily="34" charset="0"/>
              </a:rPr>
              <a:t>Bron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: https://www.who.int/gpsc/5may/Hand_Hygiene_Why_How_and_When_Brochure.pdf</a:t>
            </a:r>
          </a:p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354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A picture containing text, flower, plant&#10;&#10;Description automatically generated">
            <a:extLst>
              <a:ext uri="{FF2B5EF4-FFF2-40B4-BE49-F238E27FC236}">
                <a16:creationId xmlns:a16="http://schemas.microsoft.com/office/drawing/2014/main" id="{33CC1163-9BEE-4119-8A27-26013D41EB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8" cy="6858000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F797B6-0E88-4E30-8243-D9879FCFE8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62027" y="2990114"/>
            <a:ext cx="4570241" cy="39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C382A8D-5B01-42C7-AD03-4F5C7BCE1B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62027" y="3541438"/>
            <a:ext cx="5497798" cy="396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5EE3BCF-ABF9-4DB5-94B8-86593B3DEF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62027" y="4092763"/>
            <a:ext cx="4154758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3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A picture containing diagram&#10;&#10;Description automatically generated">
            <a:extLst>
              <a:ext uri="{FF2B5EF4-FFF2-40B4-BE49-F238E27FC236}">
                <a16:creationId xmlns:a16="http://schemas.microsoft.com/office/drawing/2014/main" id="{63259EE2-3062-4D3C-9961-4B4BF79621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44"/>
            <a:ext cx="12177520" cy="6849856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66C4DA2-3CC5-48D1-9C98-DA78109256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99282" y="3820012"/>
            <a:ext cx="6941556" cy="7057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13423CE-1F16-42B6-A638-E7BABD6C01AF}"/>
              </a:ext>
            </a:extLst>
          </p:cNvPr>
          <p:cNvSpPr txBox="1"/>
          <p:nvPr/>
        </p:nvSpPr>
        <p:spPr>
          <a:xfrm>
            <a:off x="6299488" y="6607294"/>
            <a:ext cx="609426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dirty="0" err="1">
                <a:latin typeface="Arial" panose="020B0604020202020204" pitchFamily="34" charset="0"/>
                <a:cs typeface="Arial" panose="020B0604020202020204" pitchFamily="34" charset="0"/>
              </a:rPr>
              <a:t>Bron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: https://www.which.co.uk/news/2013/09/how-clean-is-your-ipad-a-which-hygiene-investigation/</a:t>
            </a:r>
          </a:p>
        </p:txBody>
      </p:sp>
    </p:spTree>
    <p:extLst>
      <p:ext uri="{BB962C8B-B14F-4D97-AF65-F5344CB8AC3E}">
        <p14:creationId xmlns:p14="http://schemas.microsoft.com/office/powerpoint/2010/main" val="362170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flower, screenshot&#10;&#10;Description automatically generated">
            <a:extLst>
              <a:ext uri="{FF2B5EF4-FFF2-40B4-BE49-F238E27FC236}">
                <a16:creationId xmlns:a16="http://schemas.microsoft.com/office/drawing/2014/main" id="{86A69411-FAA1-42AB-8ABC-FB767F128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319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686A044C-3C5F-4C6D-BB31-FF6150F918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CB7E3ED-CDB6-42F5-8D72-2DF53B47FA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5132" y="4282846"/>
            <a:ext cx="5732262" cy="396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C1967A9-3FE7-4E93-AC11-13ACFF7D70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5132" y="3770093"/>
            <a:ext cx="4829905" cy="396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B724BFE-826D-4E16-A5B4-2A1540C020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5134" y="3276610"/>
            <a:ext cx="3895080" cy="396000"/>
          </a:xfrm>
          <a:prstGeom prst="rect">
            <a:avLst/>
          </a:prstGeom>
        </p:spPr>
      </p:pic>
      <p:pic>
        <p:nvPicPr>
          <p:cNvPr id="5" name="Picture 4" descr="Shape&#10;&#10;Description automatically generated with medium confidence">
            <a:extLst>
              <a:ext uri="{FF2B5EF4-FFF2-40B4-BE49-F238E27FC236}">
                <a16:creationId xmlns:a16="http://schemas.microsoft.com/office/drawing/2014/main" id="{6BADF24D-3D7F-4005-A297-C7DB7BBAB61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41"/>
          <a:stretch/>
        </p:blipFill>
        <p:spPr>
          <a:xfrm>
            <a:off x="1257401" y="5413245"/>
            <a:ext cx="7321926" cy="1172460"/>
          </a:xfrm>
          <a:prstGeom prst="rect">
            <a:avLst/>
          </a:prstGeom>
        </p:spPr>
      </p:pic>
      <p:pic>
        <p:nvPicPr>
          <p:cNvPr id="14" name="Picture 13" descr="Shape&#10;&#10;Description automatically generated with medium confidence">
            <a:extLst>
              <a:ext uri="{FF2B5EF4-FFF2-40B4-BE49-F238E27FC236}">
                <a16:creationId xmlns:a16="http://schemas.microsoft.com/office/drawing/2014/main" id="{FCF64F07-336F-4FD1-934F-E8B7F78B727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547"/>
          <a:stretch/>
        </p:blipFill>
        <p:spPr>
          <a:xfrm>
            <a:off x="1257401" y="4900492"/>
            <a:ext cx="7321926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27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picture containing text, flower, plant&#10;&#10;Description automatically generated">
            <a:extLst>
              <a:ext uri="{FF2B5EF4-FFF2-40B4-BE49-F238E27FC236}">
                <a16:creationId xmlns:a16="http://schemas.microsoft.com/office/drawing/2014/main" id="{34A2FE0A-CA26-4433-9AE4-14B6153B72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0722" cy="6858000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9FF0083-D893-483F-A91B-9D7D4313E4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08096" y="5503099"/>
            <a:ext cx="3810196" cy="3538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DEEA5F1-12FA-4B80-9311-F951A952A3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08096" y="4970134"/>
            <a:ext cx="3810196" cy="37487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0D13655-5CF6-4A16-9BE2-024F150A53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08096" y="6034214"/>
            <a:ext cx="4979689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4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flower, plant&#10;&#10;Description automatically generated">
            <a:extLst>
              <a:ext uri="{FF2B5EF4-FFF2-40B4-BE49-F238E27FC236}">
                <a16:creationId xmlns:a16="http://schemas.microsoft.com/office/drawing/2014/main" id="{E3D07DBA-724B-4B30-A987-D675CF3CC0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D0E43FA-524D-434D-8E8C-326B404F79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43178" y="3656741"/>
            <a:ext cx="7105644" cy="62009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C0EFBF7-0906-443F-AD0D-16DD50FEDEDA}"/>
              </a:ext>
            </a:extLst>
          </p:cNvPr>
          <p:cNvSpPr txBox="1"/>
          <p:nvPr/>
        </p:nvSpPr>
        <p:spPr>
          <a:xfrm>
            <a:off x="3026352" y="6493272"/>
            <a:ext cx="772823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dirty="0" err="1">
                <a:latin typeface="Arial" panose="020B0604020202020204" pitchFamily="34" charset="0"/>
                <a:cs typeface="Arial" panose="020B0604020202020204" pitchFamily="34" charset="0"/>
              </a:rPr>
              <a:t>Bron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: https://www.forbes.com/sites/jvchamary/2020/07/30/coronavirus-face-touching/?sh=6b13d5b8375f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3CB834C-46D7-4668-AF1E-D1FCBA3627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26352" y="4891557"/>
            <a:ext cx="5905500" cy="986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54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B75046A0-9456-4B92-9E1D-DB02ECA0A8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C713C9-5A2F-4C86-AB26-1EEC2A7E13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3819" y="4192395"/>
            <a:ext cx="3977241" cy="388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62587BC-2CDC-4F67-814C-F74B23FD21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3821" y="4666515"/>
            <a:ext cx="3810864" cy="3874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46E7C52-6EC7-4149-931B-42987F0474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3819" y="5147763"/>
            <a:ext cx="3823570" cy="3880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C96307B-503D-4766-9432-5056F4D0E5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3819" y="5623371"/>
            <a:ext cx="3823570" cy="38808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273F6C1-8B11-4A9B-9854-7B9C67A3F0D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73" t="33433" r="65557"/>
          <a:stretch/>
        </p:blipFill>
        <p:spPr>
          <a:xfrm>
            <a:off x="7329582" y="4010956"/>
            <a:ext cx="914401" cy="11228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BA1B7DC-B47E-423A-8340-75735363654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9" r="10746" b="25634"/>
          <a:stretch/>
        </p:blipFill>
        <p:spPr>
          <a:xfrm>
            <a:off x="7354358" y="5674067"/>
            <a:ext cx="864851" cy="102652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60FCE66-72C1-4F53-B203-A50C3ECFA1C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1" r="30733"/>
          <a:stretch/>
        </p:blipFill>
        <p:spPr>
          <a:xfrm>
            <a:off x="6427209" y="4572382"/>
            <a:ext cx="1156856" cy="113130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B44CDA1-92A7-4BC4-AAEB-D88607F31A1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1" r="30733"/>
          <a:stretch/>
        </p:blipFill>
        <p:spPr>
          <a:xfrm>
            <a:off x="9081221" y="4210502"/>
            <a:ext cx="1156856" cy="113130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55DFAAF-4D2E-42E3-A421-91666107D8A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9" r="10746" b="25634"/>
          <a:stretch/>
        </p:blipFill>
        <p:spPr>
          <a:xfrm>
            <a:off x="8658945" y="5670964"/>
            <a:ext cx="864851" cy="102652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6083C52-77BB-4290-A0FF-373065A8552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73" t="33433" r="65557"/>
          <a:stretch/>
        </p:blipFill>
        <p:spPr>
          <a:xfrm>
            <a:off x="8201744" y="4134242"/>
            <a:ext cx="914401" cy="1122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383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1779136C2DEE488667A29BA53DB597" ma:contentTypeVersion="11" ma:contentTypeDescription="Create a new document." ma:contentTypeScope="" ma:versionID="c40baedb40380bb429b1edab13c1b47d">
  <xsd:schema xmlns:xsd="http://www.w3.org/2001/XMLSchema" xmlns:xs="http://www.w3.org/2001/XMLSchema" xmlns:p="http://schemas.microsoft.com/office/2006/metadata/properties" xmlns:ns2="390aa768-1737-451d-9e5f-7d99c70a55ca" xmlns:ns3="0aa2140c-6f24-4aa0-b7d8-5f699450da9c" targetNamespace="http://schemas.microsoft.com/office/2006/metadata/properties" ma:root="true" ma:fieldsID="c45d2a601370cc25f476ed2c457f6a90" ns2:_="" ns3:_="">
    <xsd:import namespace="390aa768-1737-451d-9e5f-7d99c70a55ca"/>
    <xsd:import namespace="0aa2140c-6f24-4aa0-b7d8-5f699450da9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0aa768-1737-451d-9e5f-7d99c70a55c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a2140c-6f24-4aa0-b7d8-5f699450da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0E1D55F-C2ED-4C80-8997-1B099DA7AA8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BC0032C-59E1-4873-8210-8BDDDD6FDB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DD6DC04-8AF2-4279-A404-94F86BC1A8D5}">
  <ds:schemaRefs>
    <ds:schemaRef ds:uri="0aa2140c-6f24-4aa0-b7d8-5f699450da9c"/>
    <ds:schemaRef ds:uri="390aa768-1737-451d-9e5f-7d99c70a55c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89</Words>
  <Application>Microsoft Office PowerPoint</Application>
  <PresentationFormat>Widescreen</PresentationFormat>
  <Paragraphs>7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Roboto Condensed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Leraren, u kunt hier extra informatie toevoegen waarmee u uw leerlingen met hun missie kunt helpen!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Gray</dc:creator>
  <cp:lastModifiedBy>Anna Flanders</cp:lastModifiedBy>
  <cp:revision>4</cp:revision>
  <dcterms:created xsi:type="dcterms:W3CDTF">2021-04-29T13:36:52Z</dcterms:created>
  <dcterms:modified xsi:type="dcterms:W3CDTF">2021-05-04T16:47:56Z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0x010100841779136C2DEE488667A29BA53DB597</vt:lpwstr>
  </property>
</Properties>
</file>