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8" r:id="rId13"/>
    <p:sldId id="264" r:id="rId14"/>
    <p:sldId id="265" r:id="rId15"/>
    <p:sldId id="266" r:id="rId16"/>
    <p:sldId id="26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9DCF"/>
    <a:srgbClr val="FDC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24A327-472B-412D-800B-F8CE8975B148}" v="62" dt="2021-04-29T14:45:04.039"/>
    <p1510:client id="{EC57BD21-D6A5-4728-8CDA-1E5BE9CB575F}" v="49" dt="2021-04-29T17:54:01.2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0201" autoAdjust="0"/>
  </p:normalViewPr>
  <p:slideViewPr>
    <p:cSldViewPr snapToGrid="0">
      <p:cViewPr varScale="1">
        <p:scale>
          <a:sx n="72" d="100"/>
          <a:sy n="72" d="100"/>
        </p:scale>
        <p:origin x="3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7EAADF-8E85-4236-8B0E-ED58AB5E6479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F445A-92FF-4BB0-BBF3-CEFC7FD0F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786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F445A-92FF-4BB0-BBF3-CEFC7FD0F1B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270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6289D-04E1-4A3F-87C2-14E5A98ECA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CCF1C8-A6F4-473B-ADD9-7D4FB935FD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459203-B370-43D3-9138-61723EDBE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FF690-28F6-4FF5-8490-41ABF1662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C5862-A9BE-4D3B-A506-11A5BC073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0297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110F5-BF22-4094-AE46-408DFB8C4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C28D87-0A78-4662-94C8-4C496E1ACC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967338-3E30-403F-B822-5B93D56BF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28B20-8A32-4395-B93C-C8CFEF90C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0DEDE-87B1-42BF-9B43-3960E1C40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707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442DB6-0D42-4322-ABAC-133E93E10C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3DDA14-DF0C-4712-A423-CA56006340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1CDFC-6DDF-442A-961C-317AE8235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FA4676-57E8-43B2-A7AA-03D3CA022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16427-FAC8-4191-8BC2-A544EDB42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46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32B89-BC51-477A-B956-ECFA9F0F8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DF7B0-0435-497B-A7EE-0C5CE3989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9DDF9-03EC-43BC-A6B0-1AC3B8BA4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3E1F04-0668-44CC-876A-72E9F309D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962BC7-1D71-436F-A5A8-731BE81B6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205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4CA29-97B5-4C6F-A623-1E0F65905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2DB04-D6B2-4424-B89F-7DBC065424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BD89F-7FD6-4834-AAFB-64A3A8AC9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C0B04-5329-4DD6-9C82-8D63EC48E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4DC577-3B6B-4448-AED5-FD5D472B3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126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CD14B-D636-4790-BB93-2B26EC0EC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04E97-40BC-411B-88A6-29ADBAADDA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E37772-19BA-4D94-BD87-A40D1AC655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56A428-98CF-49FA-A3F4-409CF9B9A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651AB5-6B81-4983-85A5-5EB3B59B5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29062C-3F64-4FC3-86D4-7A6C43498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621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07688-62E5-410B-93E7-DD6598C3B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0F15CA-316B-4B07-869C-8275687C48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F1F5A-9850-41B6-B1D4-5038A312A2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0977A-0FC1-47D3-99EB-897A6E0CC3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1FE6A6-F223-4ED6-9ADE-579DF1B67F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1682D2-82DC-4D7B-9368-B6727909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57F681-7DA8-4FFE-BBAB-FECF4859D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DA0C9D-F80D-4AE3-BD2D-6503F8D4D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753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5FBD4-B861-495A-BED9-1D4AFBEC5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12863B-F156-42CA-BDD5-1CC3889A7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6667F3-0FE4-444D-AC80-B197FDB51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5ED52A-2DBF-4F26-BFF3-D9B8E8359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78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F110B6-5BAA-473F-BE4A-68E71752C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805CC3-56DA-4B85-922E-4FE1CF6EC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C08D6C-002F-4466-9B6C-6E18A8C55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9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3A471-E286-4687-A3F6-6762EB2F5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D2768-2DD7-464A-99FB-22AC5A674D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D34B03-55DD-4F1F-AE64-01F746548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25B9B8-F7A0-4C37-9B97-C8D3E84DE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418D0-AA0E-436F-919D-4C6C17AD5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1BC776-70D5-4121-8C25-62B146DBB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163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A7A8A-B550-4791-9999-2F8130F84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23C8EE-587A-4F22-B53E-B74FBF5F7C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58CFDC-EB71-4FDD-BEE0-6EE8D647EE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8DBBF0-1E3F-48C7-A289-BF4B80DC6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8B59B3-52B5-4A94-862F-9FCDB59A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BDFC62-25BB-4F45-8223-AE2B0C7A0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94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678C41-02D8-4614-B1BB-CD4C0A2FE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FFA749-D2F5-4F69-98B4-CC70183611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D1B7F9-7011-40D5-A1F6-F5488D1817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5480D-7E8A-4DBA-80AA-404D4A0E71DD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D4D70-7BC3-4E07-84A7-B9C6F5E936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FB1442-2D32-43DC-9E59-6ACB11A31D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4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3CA7E-9E25-4FDA-92E3-B4852B123F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DB6A36-CEF7-4943-8AE9-BB33798947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Calendar&#10;&#10;Description automatically generated">
            <a:extLst>
              <a:ext uri="{FF2B5EF4-FFF2-40B4-BE49-F238E27FC236}">
                <a16:creationId xmlns:a16="http://schemas.microsoft.com/office/drawing/2014/main" id="{AA628F62-1C1C-448D-9A32-B51CB05FB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26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2ABE3-559F-4CE8-805B-65C54A260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82A8E4E-B5C5-406A-AAB6-7BB39DF84C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725695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2D144AB-BA23-403B-9DFE-0EB2CE551FD1}"/>
              </a:ext>
            </a:extLst>
          </p:cNvPr>
          <p:cNvSpPr txBox="1"/>
          <p:nvPr/>
        </p:nvSpPr>
        <p:spPr>
          <a:xfrm>
            <a:off x="5410200" y="2143125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the</a:t>
            </a:r>
            <a:endParaRPr lang="en-US" dirty="0"/>
          </a:p>
        </p:txBody>
      </p:sp>
      <p:pic>
        <p:nvPicPr>
          <p:cNvPr id="8" name="Content Placeholder 7" descr="Text&#10;&#10;Description automatically generated">
            <a:extLst>
              <a:ext uri="{FF2B5EF4-FFF2-40B4-BE49-F238E27FC236}">
                <a16:creationId xmlns:a16="http://schemas.microsoft.com/office/drawing/2014/main" id="{409389CF-2B6F-4EA7-AC78-20FBAF0542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47000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C5EA9-9DA8-49F3-AECC-1C623B869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2AA566D-3218-4F54-968B-639CD1B745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99F584-8630-411F-8028-8A6557E2C2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5555" y="3638067"/>
            <a:ext cx="5220889" cy="3629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C218F4A-568D-4D8D-8A5B-823047543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5555" y="4092886"/>
            <a:ext cx="5220889" cy="3629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2704FB4-AB4E-4309-B720-EB76FF6283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5555" y="4539747"/>
            <a:ext cx="5220889" cy="36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94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BB1AF41-A81D-47E3-B76C-7EB08DA9D4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50BC96-F519-4923-BCFA-63DE2CC96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7287" y="2684218"/>
            <a:ext cx="9877426" cy="1489562"/>
          </a:xfrm>
        </p:spPr>
        <p:txBody>
          <a:bodyPr>
            <a:noAutofit/>
          </a:bodyPr>
          <a:lstStyle/>
          <a:p>
            <a:pPr algn="ctr"/>
            <a:r>
              <a:rPr lang="en-GB" sz="3600" b="1" dirty="0">
                <a:latin typeface="Roboto Condensed" panose="02000000000000000000" pitchFamily="2" charset="0"/>
                <a:ea typeface="Roboto Condensed" panose="02000000000000000000" pitchFamily="2" charset="0"/>
                <a:cs typeface="Arial" panose="020B0604020202020204" pitchFamily="34" charset="0"/>
              </a:rPr>
              <a:t>Teachers… here you can add any extra information to help your pupils begin their mission!</a:t>
            </a:r>
          </a:p>
        </p:txBody>
      </p:sp>
    </p:spTree>
    <p:extLst>
      <p:ext uri="{BB962C8B-B14F-4D97-AF65-F5344CB8AC3E}">
        <p14:creationId xmlns:p14="http://schemas.microsoft.com/office/powerpoint/2010/main" val="4259708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flower, plant, screenshot&#10;&#10;Description automatically generated">
            <a:extLst>
              <a:ext uri="{FF2B5EF4-FFF2-40B4-BE49-F238E27FC236}">
                <a16:creationId xmlns:a16="http://schemas.microsoft.com/office/drawing/2014/main" id="{896B359F-1650-4B7B-AA19-9B2F6C93DB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2DCD8B-657E-4220-B431-8A15DC9E059C}"/>
              </a:ext>
            </a:extLst>
          </p:cNvPr>
          <p:cNvSpPr txBox="1"/>
          <p:nvPr/>
        </p:nvSpPr>
        <p:spPr>
          <a:xfrm>
            <a:off x="6774236" y="6534439"/>
            <a:ext cx="603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Source: https://www.who.int/gpsc/5may/Hand_Hygiene_Why_How_and_When_Brochure.pdf</a:t>
            </a:r>
          </a:p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354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340F6-BD04-43DE-93CE-ED1CDDA79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F4B7AC2-09F8-469F-9B93-2FAA61D0AA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F797B6-0E88-4E30-8243-D9879FCFE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2027" y="2961501"/>
            <a:ext cx="3810196" cy="3873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382A8D-5B01-42C7-AD03-4F5C7BCE1B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2027" y="3525779"/>
            <a:ext cx="3810196" cy="3810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EE3BCF-ABF9-4DB5-94B8-86593B3DEF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2027" y="4080659"/>
            <a:ext cx="3810196" cy="38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3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1B6B-3D56-4FF1-A99A-5598352C4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E01F966-7C01-416B-A679-00E42B7532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6C4DA2-3CC5-48D1-9C98-DA78109256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0941" y="3760399"/>
            <a:ext cx="8870117" cy="9002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3423CE-1F16-42B6-A638-E7BABD6C01AF}"/>
              </a:ext>
            </a:extLst>
          </p:cNvPr>
          <p:cNvSpPr txBox="1"/>
          <p:nvPr/>
        </p:nvSpPr>
        <p:spPr>
          <a:xfrm>
            <a:off x="6299488" y="6607294"/>
            <a:ext cx="60942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Source: https://www.which.co.uk/news/2013/09/how-clean-is-your-ipad-a-which-hygiene-investigation/</a:t>
            </a:r>
          </a:p>
        </p:txBody>
      </p:sp>
    </p:spTree>
    <p:extLst>
      <p:ext uri="{BB962C8B-B14F-4D97-AF65-F5344CB8AC3E}">
        <p14:creationId xmlns:p14="http://schemas.microsoft.com/office/powerpoint/2010/main" val="362170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8FB6FF96-D8BF-4515-8600-C274109BD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319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1F3EB542-6A68-41D2-9731-523608D54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CB7E3ED-CDB6-42F5-8D72-2DF53B47FA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1054" y="4221938"/>
            <a:ext cx="5220889" cy="3629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C1967A9-3FE7-4E93-AC11-13ACFF7D70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5132" y="3732599"/>
            <a:ext cx="3810868" cy="38743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724BFE-826D-4E16-A5B4-2A1540C020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5132" y="3276610"/>
            <a:ext cx="3810868" cy="387438"/>
          </a:xfrm>
          <a:prstGeom prst="rect">
            <a:avLst/>
          </a:prstGeom>
        </p:spPr>
      </p:pic>
      <p:pic>
        <p:nvPicPr>
          <p:cNvPr id="16" name="Picture 15" descr="Shape&#10;&#10;Description automatically generated with medium confidence">
            <a:extLst>
              <a:ext uri="{FF2B5EF4-FFF2-40B4-BE49-F238E27FC236}">
                <a16:creationId xmlns:a16="http://schemas.microsoft.com/office/drawing/2014/main" id="{9EE058A1-49B7-485C-9651-8C3EE02FDE3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15"/>
          <a:stretch/>
        </p:blipFill>
        <p:spPr>
          <a:xfrm>
            <a:off x="1767320" y="5589567"/>
            <a:ext cx="10147480" cy="1068409"/>
          </a:xfrm>
          <a:prstGeom prst="rect">
            <a:avLst/>
          </a:prstGeom>
        </p:spPr>
      </p:pic>
      <p:pic>
        <p:nvPicPr>
          <p:cNvPr id="20" name="Picture 19" descr="Shape&#10;&#10;Description automatically generated with medium confidence">
            <a:extLst>
              <a:ext uri="{FF2B5EF4-FFF2-40B4-BE49-F238E27FC236}">
                <a16:creationId xmlns:a16="http://schemas.microsoft.com/office/drawing/2014/main" id="{A6384D96-5EE4-448D-965B-53EF2002E1D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92" b="67785"/>
          <a:stretch/>
        </p:blipFill>
        <p:spPr>
          <a:xfrm>
            <a:off x="1767320" y="4831078"/>
            <a:ext cx="9350952" cy="55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27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F2E6B-6EFF-44DD-A54D-3E9C2017B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Content Placeholder 8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C4954D73-ED61-4ABB-9E43-A614C5B696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9FF0083-D893-483F-A91B-9D7D4313E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8977" y="4606306"/>
            <a:ext cx="3810196" cy="3810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EEA5F1-12FA-4B80-9311-F951A952A3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8977" y="4080659"/>
            <a:ext cx="3810196" cy="3873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0D13655-5CF6-4A16-9BE2-024F150A53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8977" y="5092274"/>
            <a:ext cx="3810196" cy="38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4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688C3017-1139-4C54-A17E-2B30E33B9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0E43FA-524D-434D-8E8C-326B404F7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5479" y="3664051"/>
            <a:ext cx="7105644" cy="7093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C0EFBF7-0906-443F-AD0D-16DD50FEDEDA}"/>
              </a:ext>
            </a:extLst>
          </p:cNvPr>
          <p:cNvSpPr txBox="1"/>
          <p:nvPr/>
        </p:nvSpPr>
        <p:spPr>
          <a:xfrm>
            <a:off x="3026352" y="6493272"/>
            <a:ext cx="772823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Source: https://www.forbes.com/sites/jvchamary/2020/07/30/coronavirus-face-touching/?sh=6b13d5b8375f</a:t>
            </a:r>
          </a:p>
        </p:txBody>
      </p:sp>
      <p:pic>
        <p:nvPicPr>
          <p:cNvPr id="12" name="Picture 1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3CB834C-46D7-4668-AF1E-D1FCBA362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441" y="4911864"/>
            <a:ext cx="590550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4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60A3C042-9E63-4691-A072-5BE1AD538C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C713C9-5A2F-4C86-AB26-1EEC2A7E13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3819" y="4184944"/>
            <a:ext cx="3810868" cy="3874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2587BC-2CDC-4F67-814C-F74B23FD21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3819" y="4666515"/>
            <a:ext cx="3810868" cy="3874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46E7C52-6EC7-4149-931B-42987F0474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3819" y="5147763"/>
            <a:ext cx="3823571" cy="3880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C96307B-503D-4766-9432-5056F4D0E5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3819" y="5623371"/>
            <a:ext cx="3823571" cy="3880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273F6C1-8B11-4A9B-9854-7B9C67A3F0D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3" t="33433" r="65557"/>
          <a:stretch/>
        </p:blipFill>
        <p:spPr>
          <a:xfrm>
            <a:off x="7329582" y="4010956"/>
            <a:ext cx="914401" cy="11228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BA1B7DC-B47E-423A-8340-75735363654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9" r="10746" b="25634"/>
          <a:stretch/>
        </p:blipFill>
        <p:spPr>
          <a:xfrm>
            <a:off x="7354358" y="5674067"/>
            <a:ext cx="864851" cy="10265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60FCE66-72C1-4F53-B203-A50C3ECFA1C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1" r="30733"/>
          <a:stretch/>
        </p:blipFill>
        <p:spPr>
          <a:xfrm>
            <a:off x="6427209" y="4572382"/>
            <a:ext cx="1156856" cy="113130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B44CDA1-92A7-4BC4-AAEB-D88607F31A1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1" r="30733"/>
          <a:stretch/>
        </p:blipFill>
        <p:spPr>
          <a:xfrm>
            <a:off x="9081221" y="4210502"/>
            <a:ext cx="1156856" cy="11313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55DFAAF-4D2E-42E3-A421-91666107D8A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9" r="10746" b="25634"/>
          <a:stretch/>
        </p:blipFill>
        <p:spPr>
          <a:xfrm>
            <a:off x="8658945" y="5670964"/>
            <a:ext cx="864851" cy="102652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6083C52-77BB-4290-A0FF-373065A8552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3" t="33433" r="65557"/>
          <a:stretch/>
        </p:blipFill>
        <p:spPr>
          <a:xfrm>
            <a:off x="8201744" y="4134242"/>
            <a:ext cx="914401" cy="112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8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1779136C2DEE488667A29BA53DB597" ma:contentTypeVersion="11" ma:contentTypeDescription="Create a new document." ma:contentTypeScope="" ma:versionID="c40baedb40380bb429b1edab13c1b47d">
  <xsd:schema xmlns:xsd="http://www.w3.org/2001/XMLSchema" xmlns:xs="http://www.w3.org/2001/XMLSchema" xmlns:p="http://schemas.microsoft.com/office/2006/metadata/properties" xmlns:ns2="390aa768-1737-451d-9e5f-7d99c70a55ca" xmlns:ns3="0aa2140c-6f24-4aa0-b7d8-5f699450da9c" targetNamespace="http://schemas.microsoft.com/office/2006/metadata/properties" ma:root="true" ma:fieldsID="c45d2a601370cc25f476ed2c457f6a90" ns2:_="" ns3:_="">
    <xsd:import namespace="390aa768-1737-451d-9e5f-7d99c70a55ca"/>
    <xsd:import namespace="0aa2140c-6f24-4aa0-b7d8-5f699450da9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0aa768-1737-451d-9e5f-7d99c70a55c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a2140c-6f24-4aa0-b7d8-5f699450da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0E1D55F-C2ED-4C80-8997-1B099DA7AA8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C0032C-59E1-4873-8210-8BDDDD6FDB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D6DC04-8AF2-4279-A404-94F86BC1A8D5}">
  <ds:schemaRefs>
    <ds:schemaRef ds:uri="0aa2140c-6f24-4aa0-b7d8-5f699450da9c"/>
    <ds:schemaRef ds:uri="390aa768-1737-451d-9e5f-7d99c70a55c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87</Words>
  <Application>Microsoft Office PowerPoint</Application>
  <PresentationFormat>Widescreen</PresentationFormat>
  <Paragraphs>6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Roboto Condensed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Teachers… here you can add any extra information to help your pupils begin their mission!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Gray</dc:creator>
  <cp:lastModifiedBy>Sarah Wallwork</cp:lastModifiedBy>
  <cp:revision>4</cp:revision>
  <dcterms:created xsi:type="dcterms:W3CDTF">2021-04-29T13:36:52Z</dcterms:created>
  <dcterms:modified xsi:type="dcterms:W3CDTF">2021-04-29T18:57:52Z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0x010100841779136C2DEE488667A29BA53DB597</vt:lpwstr>
  </property>
</Properties>
</file>